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00"/>
    <p:restoredTop sz="94674"/>
  </p:normalViewPr>
  <p:slideViewPr>
    <p:cSldViewPr snapToGrid="0" snapToObjects="1">
      <p:cViewPr varScale="1">
        <p:scale>
          <a:sx n="42" d="100"/>
          <a:sy n="42" d="100"/>
        </p:scale>
        <p:origin x="200" y="1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44FD9-18E7-F74A-8080-BC796B503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1EA8A6-C9D4-324A-94BB-C6204BB10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424479-7E42-1A4C-B48E-184D5BFE4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87AE-C8F9-8A46-BA23-1FE920C158ED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CF8DB7-3D64-3F42-B686-FC299ACA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E28DAF-D307-7346-87D3-91292CDC9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E7FC-41DC-FD41-BA46-B7515247CA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2228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864D4-05FD-3E40-A1C1-6FFA0979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E23EC0-3242-7F41-8E16-B4C694321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951609-DC92-CB45-AB90-C60BAD1EA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87AE-C8F9-8A46-BA23-1FE920C158ED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94C742-738D-9A43-A437-0B83A38E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9E6CEC-8527-044A-A218-D8F328310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E7FC-41DC-FD41-BA46-B7515247CA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455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654AB4-AD6D-6843-B0D6-50D65ABE48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2FAA27-6A8E-9044-96D2-C81E50F76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D79424-9089-7B4B-B056-D3D0637A8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87AE-C8F9-8A46-BA23-1FE920C158ED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FAF88C-7F92-E448-BECE-3110EFD6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227CA-5A96-1548-A5F8-961CC7470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E7FC-41DC-FD41-BA46-B7515247CA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275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10D8A-6C90-E742-9834-0A59CC54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2C7EB9-C68E-5E4F-9FAD-3540BD0B5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719F-95DE-A944-B7FF-320D4290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87AE-C8F9-8A46-BA23-1FE920C158ED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35BAC6-D43D-2544-AEFB-829AC686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556580-CC57-A84E-9275-8A090C1E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E7FC-41DC-FD41-BA46-B7515247CA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7171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0EE53-26B7-2C49-8DE1-3D203603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54E17A-D494-1442-AE20-61CAE9E1D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2F20C5-565B-4642-BBC4-3C2C89505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87AE-C8F9-8A46-BA23-1FE920C158ED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70D36A-CCC5-6545-92A0-C1F18F24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89690A-FF67-0746-9253-150188A4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E7FC-41DC-FD41-BA46-B7515247CA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276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310C6-A0AD-8E4F-A697-EFB437C1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272BB-851D-524C-B7B6-02A57A839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0F34FF-5A82-8D48-84F1-7B2E46E66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D9F4B-4BBB-F24F-855C-BF4EFB7A2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87AE-C8F9-8A46-BA23-1FE920C158ED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3F1BEB-77E2-FB42-9ED8-F3F6CE34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B16BAB-03D4-584E-98DC-E56A7D005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E7FC-41DC-FD41-BA46-B7515247CA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2389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B1C1D-9C72-BC4A-9C7C-A560E728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942A2D-558C-054F-A8F4-A8B4BF185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A69D10-A9E5-914B-B2BF-0752FB55C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BA9A99-B8FF-DF48-917E-9BEAE03BB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27C69A-D1A8-6741-95AC-EC779EFF7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11B525-F267-3E4C-B9AA-DD137ECD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87AE-C8F9-8A46-BA23-1FE920C158ED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1737B1-89AB-F047-ACB1-027F7E3F3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1A519-63E0-BF4C-AC76-A9ACC5D9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E7FC-41DC-FD41-BA46-B7515247CA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1768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AD785-F3A9-0B45-BC82-D81BD184A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D94831-1974-5B41-92A8-D6C99BF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87AE-C8F9-8A46-BA23-1FE920C158ED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7706F2-B101-754A-8296-07D5644D4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6A278B-E258-CB49-8B87-6E2A5FBA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E7FC-41DC-FD41-BA46-B7515247CA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9081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7625D9-DAC3-AB46-A950-F170D5824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87AE-C8F9-8A46-BA23-1FE920C158ED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49F5C5-0623-AD4A-B7B3-8793BFB1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04D16D-70DA-0C48-BD48-6067AB823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E7FC-41DC-FD41-BA46-B7515247CA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5415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F9D36-BA67-7744-BD76-742EF3D40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75ABA6-8C05-0C4E-BB6C-6EA2FBB57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397F72-8059-8848-BD53-1C0F9ACD1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1EF7D0-499A-9E41-AE7B-286380C2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87AE-C8F9-8A46-BA23-1FE920C158ED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442D08-2813-3F4B-8C43-8D2E36D45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8E13A3-E4CC-0E49-B5E6-76D7742C3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E7FC-41DC-FD41-BA46-B7515247CA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537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E8B7E-B579-EC43-AD50-8A9973755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7B3600-93CE-D749-AE48-CAFA9C2BE3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8370DD-8DE3-8C4F-A653-83681E73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283BBF-4A2D-7E48-995E-1189BE8DB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87AE-C8F9-8A46-BA23-1FE920C158ED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115603-1E30-CE46-8EB3-C92ACD841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28187C-37CA-C34F-8254-4A15D4A9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E7FC-41DC-FD41-BA46-B7515247CA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8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945C41-CA16-2940-A6DC-2A9260AC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705667-2393-3E4A-9780-741A51FC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6619D0-1C7E-C944-B2B5-21EC57ABA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387AE-C8F9-8A46-BA23-1FE920C158ED}" type="datetimeFigureOut">
              <a:rPr kumimoji="1" lang="ko-KR" altLang="en-US" smtClean="0"/>
              <a:t>2019. 12. 16.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61DCC2-0031-A340-B99C-53CEF8770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4FD8CA-3FEA-1F42-9C9B-2B83365FB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3E7FC-41DC-FD41-BA46-B7515247CA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528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37C06E6-0F6D-FA49-95F1-D5D564D0C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60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3B8572-E42E-3F42-AAB4-D66C592C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7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7FDF49-961D-6C4D-9F24-6AD931E6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38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D30C95-64D9-1747-B918-2A49AAA3A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5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F4C528D-3768-B549-A141-4DFE35F36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8DAE724-2807-EF46-BBE7-DC385045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84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60E792-2BD8-4D48-A016-22FBF6EF6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30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EB4480-EDC4-8747-AF76-F8B92B259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24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18C324-041D-AA42-B46D-E26DF81E7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42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D1564DD-244B-9C49-92C5-F6233492F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C1740A0-E7FB-8C49-A7BF-D8486C76A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22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904966-EA1E-784E-8FC9-C82977E08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11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B6AEE0-94E1-5040-9221-BC4ED2724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7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6A399E7-4571-E24A-AD30-1D486867D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8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018609-F1A8-374D-9C8A-A84E4D1BA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83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E2C1B6C-2F23-A34A-B432-DD766ABF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96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613011C-7CE2-B04B-8E41-24A5D537F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5" y="0"/>
            <a:ext cx="12142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0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E5C574E-CEF6-0749-AAF5-E209BA507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1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0468CCD-6DD3-6340-B74A-492A1C54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92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1343E19-0073-144E-8648-21617474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00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19B134-67FD-BD4C-9F0E-28520606A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35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E814C15-29D3-1741-8CFA-229EADCE0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03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5196FB8-D3D2-664F-ADB6-B16C6E454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07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Macintosh PowerPoint</Application>
  <PresentationFormat>와이드스크린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윤희라</dc:creator>
  <cp:lastModifiedBy>윤희라</cp:lastModifiedBy>
  <cp:revision>2</cp:revision>
  <dcterms:created xsi:type="dcterms:W3CDTF">2019-12-16T00:20:06Z</dcterms:created>
  <dcterms:modified xsi:type="dcterms:W3CDTF">2019-12-16T00:35:41Z</dcterms:modified>
</cp:coreProperties>
</file>